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it-IT"/>
    </a:defPPr>
    <a:lvl1pPr marL="0" algn="l" defTabSz="2479477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38" algn="l" defTabSz="2479477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477" algn="l" defTabSz="2479477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214" algn="l" defTabSz="2479477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8952" algn="l" defTabSz="2479477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690" algn="l" defTabSz="2479477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429" algn="l" defTabSz="2479477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167" algn="l" defTabSz="2479477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7905" algn="l" defTabSz="2479477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" d="100"/>
          <a:sy n="19" d="100"/>
        </p:scale>
        <p:origin x="259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55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70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78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44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78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3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76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17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63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81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74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669A5-0324-4217-A3D7-97E97B3E7D0B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E4D88-20B1-45D3-851E-9150C9546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56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91840" y="3550920"/>
            <a:ext cx="15361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TITLE</a:t>
            </a:r>
            <a:r>
              <a:rPr lang="en-US" sz="4800" dirty="0"/>
              <a:t> </a:t>
            </a:r>
            <a:endParaRPr lang="en-US" sz="4800" dirty="0" smtClean="0"/>
          </a:p>
          <a:p>
            <a:pPr algn="ctr"/>
            <a:r>
              <a:rPr lang="en-US" sz="2400" dirty="0" smtClean="0"/>
              <a:t>Include </a:t>
            </a:r>
            <a:r>
              <a:rPr lang="en-US" sz="2400" dirty="0"/>
              <a:t>the title of your presentation at the top of the poster. Characters should be a minimum of 48 point font size.</a:t>
            </a:r>
            <a:endParaRPr lang="it-IT" sz="24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356360" y="7256699"/>
            <a:ext cx="19232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CONTENT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/>
              <a:t>24 to 32 font size single spaced is recommended. The text should be concise and easy to read.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The </a:t>
            </a:r>
            <a:r>
              <a:rPr lang="en-US" sz="2400" dirty="0"/>
              <a:t>message that your poster contains should be clear and understandable without the requirement of oral explanation. </a:t>
            </a:r>
            <a:endParaRPr lang="en-US" sz="2400" dirty="0" smtClean="0"/>
          </a:p>
          <a:p>
            <a:pPr algn="ctr"/>
            <a:r>
              <a:rPr lang="en-US" sz="2400" dirty="0" smtClean="0"/>
              <a:t>If </a:t>
            </a:r>
            <a:r>
              <a:rPr lang="en-US" sz="2400" dirty="0"/>
              <a:t>relevant, methods should be presented simply and concisely. </a:t>
            </a:r>
            <a:endParaRPr lang="en-US" sz="2400" dirty="0" smtClean="0"/>
          </a:p>
          <a:p>
            <a:pPr algn="ctr"/>
            <a:r>
              <a:rPr lang="en-US" sz="2400" dirty="0" smtClean="0"/>
              <a:t>After </a:t>
            </a:r>
            <a:r>
              <a:rPr lang="en-US" sz="2400" dirty="0"/>
              <a:t>the title, the two most important panels are the Introduction and the Conclusion. </a:t>
            </a:r>
            <a:endParaRPr lang="en-US" sz="2400" dirty="0" smtClean="0"/>
          </a:p>
          <a:p>
            <a:pPr algn="ctr"/>
            <a:r>
              <a:rPr lang="en-US" sz="2400" dirty="0" smtClean="0"/>
              <a:t>On </a:t>
            </a:r>
            <a:r>
              <a:rPr lang="en-US" sz="2400" dirty="0"/>
              <a:t>the basis of these two panels, a reader will decide whether to consider the poster details and perhaps talk to the presenter. </a:t>
            </a:r>
            <a:endParaRPr lang="en-US" sz="2400" dirty="0" smtClean="0"/>
          </a:p>
          <a:p>
            <a:pPr algn="ctr"/>
            <a:r>
              <a:rPr lang="en-US" sz="2400" dirty="0" smtClean="0"/>
              <a:t>These </a:t>
            </a:r>
            <a:r>
              <a:rPr lang="en-US" sz="2400" dirty="0"/>
              <a:t>panels need to be very simple, concise and visually attractive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Results </a:t>
            </a:r>
            <a:r>
              <a:rPr lang="en-US" sz="2400" dirty="0"/>
              <a:t>should be presented graphically if possible. Avoid large tables of </a:t>
            </a:r>
            <a:r>
              <a:rPr lang="en-US" sz="2400" dirty="0" smtClean="0"/>
              <a:t>data</a:t>
            </a:r>
            <a:r>
              <a:rPr lang="en-US" sz="2400" dirty="0"/>
              <a:t>.</a:t>
            </a:r>
            <a:endParaRPr lang="en-US" sz="2400" dirty="0" smtClean="0"/>
          </a:p>
          <a:p>
            <a:pPr algn="ctr"/>
            <a:r>
              <a:rPr lang="en-US" sz="2400" dirty="0" smtClean="0"/>
              <a:t> </a:t>
            </a:r>
            <a:r>
              <a:rPr lang="en-US" sz="2400" dirty="0"/>
              <a:t>Results should be in line with those originally submitted in your abstract. Use pictures, symbols and </a:t>
            </a:r>
            <a:r>
              <a:rPr lang="en-US" sz="2400" dirty="0" err="1"/>
              <a:t>colour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Figure </a:t>
            </a:r>
            <a:r>
              <a:rPr lang="en-US" sz="2400" dirty="0"/>
              <a:t>legends are essential and should be short but informative. If using graphs, they should have a short heading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For </a:t>
            </a:r>
            <a:r>
              <a:rPr lang="en-US" sz="2400" dirty="0"/>
              <a:t>visual effect, we recommend that graphs be no smaller than 12cm x 18cm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Photographs </a:t>
            </a:r>
            <a:r>
              <a:rPr lang="en-US" sz="2400" dirty="0"/>
              <a:t>should be no smaller than 12cm x 18cm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Use </a:t>
            </a:r>
            <a:r>
              <a:rPr lang="en-US" sz="2400" dirty="0"/>
              <a:t>the space to attract your audience for discussion, not to present complex details of methods and results</a:t>
            </a:r>
            <a:r>
              <a:rPr lang="en-US" sz="2400" dirty="0" smtClean="0"/>
              <a:t>.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279130" y="5051642"/>
            <a:ext cx="5387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AUTHORS</a:t>
            </a:r>
            <a:endParaRPr lang="en-US" sz="2400" dirty="0" smtClean="0"/>
          </a:p>
          <a:p>
            <a:pPr algn="ctr"/>
            <a:r>
              <a:rPr lang="en-US" sz="2400" dirty="0" smtClean="0"/>
              <a:t>affiliations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9117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234</Words>
  <Application>Microsoft Office PowerPoint</Application>
  <PresentationFormat>Personalizzato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giuseppemarannano@gmail.com</dc:creator>
  <cp:lastModifiedBy>giuseppemarannano@gmail.com</cp:lastModifiedBy>
  <cp:revision>5</cp:revision>
  <dcterms:created xsi:type="dcterms:W3CDTF">2022-05-08T18:00:45Z</dcterms:created>
  <dcterms:modified xsi:type="dcterms:W3CDTF">2022-05-08T18:44:45Z</dcterms:modified>
</cp:coreProperties>
</file>