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67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918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99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64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03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26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02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95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55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62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6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6A9BE-5772-4D0F-A6ED-87AEAECD8A57}" type="datetimeFigureOut">
              <a:rPr lang="it-IT" smtClean="0"/>
              <a:t>08/05/2022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97572-F98D-49E4-A1B2-F377ED8683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9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83744" y="2128974"/>
            <a:ext cx="8963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Title</a:t>
            </a:r>
            <a:endParaRPr lang="it-IT" sz="3200" b="1" dirty="0"/>
          </a:p>
        </p:txBody>
      </p:sp>
      <p:cxnSp>
        <p:nvCxnSpPr>
          <p:cNvPr id="6" name="Connettore diritto 5"/>
          <p:cNvCxnSpPr/>
          <p:nvPr/>
        </p:nvCxnSpPr>
        <p:spPr>
          <a:xfrm>
            <a:off x="1469433" y="3706193"/>
            <a:ext cx="9248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1612308" y="3861562"/>
            <a:ext cx="8963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/>
              <a:t>First name 1 Last name 1</a:t>
            </a:r>
            <a:r>
              <a:rPr lang="en-US" sz="2000" dirty="0" smtClean="0"/>
              <a:t>; First name 2 Last name 2</a:t>
            </a:r>
            <a:endParaRPr lang="it-IT" sz="2000" dirty="0"/>
          </a:p>
        </p:txBody>
      </p:sp>
      <p:sp>
        <p:nvSpPr>
          <p:cNvPr id="12" name="Rettangolo 11"/>
          <p:cNvSpPr/>
          <p:nvPr/>
        </p:nvSpPr>
        <p:spPr>
          <a:xfrm>
            <a:off x="4326930" y="4514850"/>
            <a:ext cx="1666875" cy="123825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398366" y="4872365"/>
            <a:ext cx="152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Add here your</a:t>
            </a:r>
          </a:p>
          <a:p>
            <a:pPr algn="ctr"/>
            <a:r>
              <a:rPr lang="en-US" sz="1400" dirty="0" smtClean="0"/>
              <a:t>affiliation logo 1</a:t>
            </a:r>
            <a:endParaRPr lang="it-IT" sz="1400" dirty="0"/>
          </a:p>
        </p:txBody>
      </p:sp>
      <p:sp>
        <p:nvSpPr>
          <p:cNvPr id="14" name="Rettangolo 13"/>
          <p:cNvSpPr/>
          <p:nvPr/>
        </p:nvSpPr>
        <p:spPr>
          <a:xfrm>
            <a:off x="6093821" y="4514850"/>
            <a:ext cx="1666875" cy="123825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6165257" y="4872365"/>
            <a:ext cx="152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Add here your</a:t>
            </a:r>
          </a:p>
          <a:p>
            <a:pPr algn="ctr"/>
            <a:r>
              <a:rPr lang="en-US" sz="1400" dirty="0" smtClean="0"/>
              <a:t>affiliation logo 2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58138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19500" y="6372225"/>
            <a:ext cx="3438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First author et al. - </a:t>
            </a:r>
            <a:r>
              <a:rPr lang="en-US" sz="1600" b="1" dirty="0" smtClean="0"/>
              <a:t>Title </a:t>
            </a:r>
            <a:endParaRPr lang="it-IT" sz="16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3400" y="2486025"/>
            <a:ext cx="81724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0"/>
              </a:spcBef>
            </a:pPr>
            <a:r>
              <a:rPr lang="en-US" altLang="en-US" dirty="0"/>
              <a:t>The text font in the presentations and posters should be Calibri.</a:t>
            </a:r>
          </a:p>
          <a:p>
            <a:pPr marL="342900" indent="-342900">
              <a:spcBef>
                <a:spcPct val="0"/>
              </a:spcBef>
            </a:pPr>
            <a:endParaRPr lang="en-US" altLang="en-US" dirty="0"/>
          </a:p>
          <a:p>
            <a:pPr marL="342900" indent="-342900">
              <a:spcBef>
                <a:spcPct val="0"/>
              </a:spcBef>
            </a:pPr>
            <a:r>
              <a:rPr lang="en-US" altLang="en-US" dirty="0"/>
              <a:t>In case this font is not available, please use a similar font.</a:t>
            </a:r>
          </a:p>
          <a:p>
            <a:pPr marL="342900" indent="-342900">
              <a:spcBef>
                <a:spcPct val="0"/>
              </a:spcBef>
            </a:pPr>
            <a:endParaRPr lang="en-US" altLang="en-US" dirty="0"/>
          </a:p>
          <a:p>
            <a:pPr marL="342900" indent="-342900">
              <a:spcBef>
                <a:spcPct val="0"/>
              </a:spcBef>
            </a:pPr>
            <a:r>
              <a:rPr lang="en-US" altLang="en-US" dirty="0"/>
              <a:t>Please consider the suggested sizes (32 Pt for Titles of each slide, 18 Pt for text</a:t>
            </a:r>
            <a:r>
              <a:rPr lang="en-US" altLang="en-US" dirty="0" smtClean="0"/>
              <a:t>).</a:t>
            </a:r>
            <a:endParaRPr lang="en-US" alt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3400" y="168592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0"/>
              </a:spcBef>
            </a:pPr>
            <a:r>
              <a:rPr lang="en-US" altLang="en-US" sz="3200" dirty="0" smtClean="0"/>
              <a:t>Text font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437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76263" y="1892290"/>
            <a:ext cx="89344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457200">
              <a:spcBef>
                <a:spcPct val="0"/>
              </a:spcBef>
              <a:defRPr/>
            </a:pPr>
            <a:r>
              <a:rPr lang="en-US" altLang="en-US" dirty="0"/>
              <a:t>The use of English language is mandatory for the presentations.</a:t>
            </a:r>
          </a:p>
          <a:p>
            <a:pPr marL="342900" indent="-342900" defTabSz="457200">
              <a:spcBef>
                <a:spcPct val="0"/>
              </a:spcBef>
              <a:defRPr/>
            </a:pPr>
            <a:endParaRPr lang="en-US" altLang="en-US" dirty="0"/>
          </a:p>
          <a:p>
            <a:pPr marL="342900" indent="-342900" defTabSz="457200">
              <a:spcBef>
                <a:spcPct val="0"/>
              </a:spcBef>
              <a:defRPr/>
            </a:pPr>
            <a:r>
              <a:rPr lang="en-US" altLang="en-US" dirty="0"/>
              <a:t>Try to define correctly the message to be transmitted.</a:t>
            </a:r>
          </a:p>
          <a:p>
            <a:pPr marL="342900" indent="-342900" defTabSz="457200">
              <a:spcBef>
                <a:spcPct val="0"/>
              </a:spcBef>
              <a:defRPr/>
            </a:pPr>
            <a:endParaRPr lang="en-US" altLang="en-US" dirty="0"/>
          </a:p>
          <a:p>
            <a:pPr marL="342900" indent="-342900" defTabSz="457200">
              <a:spcBef>
                <a:spcPct val="0"/>
              </a:spcBef>
              <a:defRPr/>
            </a:pPr>
            <a:r>
              <a:rPr lang="en-US" altLang="en-US" dirty="0"/>
              <a:t>It is not necessary to show all the data. </a:t>
            </a:r>
          </a:p>
          <a:p>
            <a:pPr defTabSz="457200">
              <a:spcBef>
                <a:spcPct val="0"/>
              </a:spcBef>
              <a:defRPr/>
            </a:pPr>
            <a:endParaRPr lang="en-US" altLang="en-US" dirty="0"/>
          </a:p>
          <a:p>
            <a:pPr marL="342900" indent="-342900" defTabSz="457200">
              <a:spcBef>
                <a:spcPct val="0"/>
              </a:spcBef>
              <a:defRPr/>
            </a:pPr>
            <a:r>
              <a:rPr lang="en-US" altLang="en-US" dirty="0"/>
              <a:t>The presentation should enforce the oral presentation.</a:t>
            </a:r>
          </a:p>
          <a:p>
            <a:pPr marL="342900" indent="-342900" defTabSz="457200">
              <a:spcBef>
                <a:spcPct val="0"/>
              </a:spcBef>
              <a:defRPr/>
            </a:pPr>
            <a:endParaRPr lang="en-US" altLang="en-US" dirty="0"/>
          </a:p>
          <a:p>
            <a:pPr marL="342900" indent="-342900" defTabSz="457200">
              <a:spcBef>
                <a:spcPct val="0"/>
              </a:spcBef>
              <a:defRPr/>
            </a:pPr>
            <a:r>
              <a:rPr lang="en-US" altLang="en-US" dirty="0"/>
              <a:t>Please avoid the use of slides full of text and excessively long sentences.</a:t>
            </a:r>
          </a:p>
          <a:p>
            <a:pPr defTabSz="457200">
              <a:spcBef>
                <a:spcPct val="0"/>
              </a:spcBef>
              <a:defRPr/>
            </a:pPr>
            <a:endParaRPr lang="en-US" altLang="en-US" dirty="0"/>
          </a:p>
          <a:p>
            <a:pPr marL="342900" indent="-342900" defTabSz="457200">
              <a:spcBef>
                <a:spcPct val="0"/>
              </a:spcBef>
              <a:defRPr/>
            </a:pPr>
            <a:r>
              <a:rPr lang="en-US" altLang="en-US" dirty="0"/>
              <a:t>Avoid reading the slides during presentation.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76262" y="971550"/>
            <a:ext cx="447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0"/>
              </a:spcBef>
            </a:pPr>
            <a:r>
              <a:rPr lang="en-US" altLang="en-US" sz="3200" dirty="0" smtClean="0"/>
              <a:t>Recommendations (I)</a:t>
            </a:r>
            <a:endParaRPr lang="en-US" altLang="en-US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619500" y="6372225"/>
            <a:ext cx="3438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First author et al. - </a:t>
            </a:r>
            <a:r>
              <a:rPr lang="en-US" sz="1600" b="1" dirty="0" smtClean="0"/>
              <a:t>Title 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226429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76263" y="1892290"/>
            <a:ext cx="89344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457200"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Calculate the number of slides for a </a:t>
            </a:r>
            <a:r>
              <a:rPr lang="en-US" altLang="en-US" b="1" dirty="0" smtClean="0">
                <a:solidFill>
                  <a:srgbClr val="000000"/>
                </a:solidFill>
              </a:rPr>
              <a:t>15 </a:t>
            </a:r>
            <a:r>
              <a:rPr lang="en-US" altLang="en-US" b="1" dirty="0">
                <a:solidFill>
                  <a:srgbClr val="000000"/>
                </a:solidFill>
              </a:rPr>
              <a:t>minutes presentation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</a:rPr>
              <a:t>(+5 min </a:t>
            </a:r>
            <a:r>
              <a:rPr lang="it-IT" smtClean="0"/>
              <a:t>for</a:t>
            </a:r>
            <a:r>
              <a:rPr lang="it-IT"/>
              <a:t> questions</a:t>
            </a:r>
            <a:r>
              <a:rPr lang="en-US" altLang="en-US" smtClean="0">
                <a:solidFill>
                  <a:srgbClr val="000000"/>
                </a:solidFill>
              </a:rPr>
              <a:t>).</a:t>
            </a:r>
            <a:endParaRPr lang="en-US" altLang="en-US" dirty="0">
              <a:solidFill>
                <a:srgbClr val="000000"/>
              </a:solidFill>
            </a:endParaRPr>
          </a:p>
          <a:p>
            <a:pPr defTabSz="457200"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marL="342900" indent="-342900" defTabSz="457200"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Images and graphs should be </a:t>
            </a:r>
            <a:r>
              <a:rPr lang="en-US" altLang="en-US" dirty="0"/>
              <a:t>readable clearly.</a:t>
            </a:r>
          </a:p>
          <a:p>
            <a:pPr marL="342900" indent="-342900" defTabSz="457200">
              <a:spcBef>
                <a:spcPct val="0"/>
              </a:spcBef>
              <a:defRPr/>
            </a:pPr>
            <a:endParaRPr lang="en-US" altLang="en-US" dirty="0"/>
          </a:p>
          <a:p>
            <a:pPr marL="342900" indent="-342900" defTabSz="457200"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Optimize the space in each slide.</a:t>
            </a:r>
          </a:p>
          <a:p>
            <a:pPr marL="342900" indent="-342900" defTabSz="457200"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marL="342900" indent="-342900" defTabSz="457200"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Use colors with enough </a:t>
            </a:r>
            <a:r>
              <a:rPr lang="en-US" altLang="en-US" dirty="0" smtClean="0">
                <a:solidFill>
                  <a:srgbClr val="000000"/>
                </a:solidFill>
              </a:rPr>
              <a:t>contrast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76262" y="971550"/>
            <a:ext cx="447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0"/>
              </a:spcBef>
            </a:pPr>
            <a:r>
              <a:rPr lang="en-US" altLang="en-US" sz="3200" dirty="0" smtClean="0"/>
              <a:t>Recommendations (II)</a:t>
            </a:r>
            <a:endParaRPr lang="en-US" altLang="en-US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619500" y="6372225"/>
            <a:ext cx="3438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First author et al. - </a:t>
            </a:r>
            <a:r>
              <a:rPr lang="en-US" sz="1600" b="1" dirty="0" smtClean="0"/>
              <a:t>Title 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411131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866899" y="1792486"/>
            <a:ext cx="8963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Thank you</a:t>
            </a:r>
          </a:p>
          <a:p>
            <a:pPr algn="ctr"/>
            <a:r>
              <a:rPr lang="en-US" sz="3200" b="1" dirty="0"/>
              <a:t>f</a:t>
            </a:r>
            <a:r>
              <a:rPr lang="en-US" sz="3200" b="1" dirty="0" smtClean="0"/>
              <a:t>or your attention</a:t>
            </a:r>
            <a:endParaRPr lang="it-IT" sz="3200" b="1" dirty="0"/>
          </a:p>
        </p:txBody>
      </p:sp>
      <p:cxnSp>
        <p:nvCxnSpPr>
          <p:cNvPr id="6" name="Connettore diritto 5"/>
          <p:cNvCxnSpPr/>
          <p:nvPr/>
        </p:nvCxnSpPr>
        <p:spPr>
          <a:xfrm>
            <a:off x="1681156" y="2977395"/>
            <a:ext cx="9248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4710107" y="4514850"/>
            <a:ext cx="1666875" cy="123825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781543" y="4872365"/>
            <a:ext cx="152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Add here your</a:t>
            </a:r>
          </a:p>
          <a:p>
            <a:pPr algn="ctr"/>
            <a:r>
              <a:rPr lang="en-US" sz="1400" dirty="0" smtClean="0"/>
              <a:t>affiliation logo 1</a:t>
            </a:r>
            <a:endParaRPr lang="it-IT" sz="1400" dirty="0"/>
          </a:p>
        </p:txBody>
      </p:sp>
      <p:sp>
        <p:nvSpPr>
          <p:cNvPr id="9" name="Rettangolo 8"/>
          <p:cNvSpPr/>
          <p:nvPr/>
        </p:nvSpPr>
        <p:spPr>
          <a:xfrm>
            <a:off x="6476998" y="4514850"/>
            <a:ext cx="1666875" cy="123825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6548434" y="4872365"/>
            <a:ext cx="152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Add here your</a:t>
            </a:r>
          </a:p>
          <a:p>
            <a:pPr algn="ctr"/>
            <a:r>
              <a:rPr lang="en-US" sz="1400" dirty="0" smtClean="0"/>
              <a:t>affiliation logo 2</a:t>
            </a:r>
            <a:endParaRPr lang="it-IT" sz="1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895469" y="3634175"/>
            <a:ext cx="896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 smtClean="0"/>
              <a:t>First name 1 Last name 1</a:t>
            </a:r>
            <a:r>
              <a:rPr lang="en-US" sz="1600" dirty="0" smtClean="0"/>
              <a:t>; First name 2 Last name 2</a:t>
            </a:r>
            <a:endParaRPr lang="it-IT" sz="16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895469" y="3943231"/>
            <a:ext cx="896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altLang="en-US" sz="1600" dirty="0" err="1" smtClean="0"/>
              <a:t>Corresponding</a:t>
            </a:r>
            <a:r>
              <a:rPr lang="it-IT" altLang="en-US" sz="1600" dirty="0" smtClean="0"/>
              <a:t> </a:t>
            </a:r>
            <a:r>
              <a:rPr lang="it-IT" altLang="en-US" sz="1600" dirty="0" err="1" smtClean="0"/>
              <a:t>author</a:t>
            </a:r>
            <a:r>
              <a:rPr lang="it-IT" altLang="it-IT" sz="1600" dirty="0" err="1" smtClean="0"/>
              <a:t>’</a:t>
            </a:r>
            <a:r>
              <a:rPr lang="it-IT" altLang="en-US" sz="1600" dirty="0" err="1" smtClean="0"/>
              <a:t>s</a:t>
            </a:r>
            <a:r>
              <a:rPr lang="it-IT" altLang="en-US" sz="1600" dirty="0" smtClean="0"/>
              <a:t> e-mail </a:t>
            </a:r>
            <a:r>
              <a:rPr lang="it-IT" altLang="en-US" sz="1600" dirty="0" err="1" smtClean="0"/>
              <a:t>address</a:t>
            </a:r>
            <a:r>
              <a:rPr lang="it-IT" altLang="en-US" sz="1600" dirty="0" smtClean="0"/>
              <a:t> </a:t>
            </a:r>
            <a:endParaRPr lang="it-IT" altLang="en-US" sz="16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895469" y="3178760"/>
            <a:ext cx="896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altLang="en-US" b="1" dirty="0" smtClean="0"/>
              <a:t>Title</a:t>
            </a:r>
            <a:endParaRPr lang="it-IT" altLang="en-US" b="1" dirty="0"/>
          </a:p>
        </p:txBody>
      </p:sp>
    </p:spTree>
    <p:extLst>
      <p:ext uri="{BB962C8B-B14F-4D97-AF65-F5344CB8AC3E}">
        <p14:creationId xmlns:p14="http://schemas.microsoft.com/office/powerpoint/2010/main" val="3354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211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giuseppemarannano@gmail.com</dc:creator>
  <cp:lastModifiedBy>giuseppemarannano@gmail.com</cp:lastModifiedBy>
  <cp:revision>14</cp:revision>
  <dcterms:created xsi:type="dcterms:W3CDTF">2022-05-08T16:57:18Z</dcterms:created>
  <dcterms:modified xsi:type="dcterms:W3CDTF">2022-05-08T18:21:17Z</dcterms:modified>
</cp:coreProperties>
</file>