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_Pa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167220-70A4-602E-2A0F-826E89B4F495}"/>
              </a:ext>
            </a:extLst>
          </p:cNvPr>
          <p:cNvSpPr txBox="1"/>
          <p:nvPr/>
        </p:nvSpPr>
        <p:spPr>
          <a:xfrm>
            <a:off x="437208" y="176298"/>
            <a:ext cx="9025935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50</a:t>
            </a:r>
            <a:r>
              <a:rPr lang="en-GB" sz="1400" baseline="30000" dirty="0">
                <a:solidFill>
                  <a:schemeClr val="bg1"/>
                </a:solidFill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th </a:t>
            </a:r>
            <a:r>
              <a:rPr lang="en-GB" sz="1400" dirty="0">
                <a:solidFill>
                  <a:schemeClr val="bg1"/>
                </a:solidFill>
                <a:effectLst/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 ANNIVERSARY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bg1"/>
                </a:solidFill>
                <a:effectLst/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ADM2024</a:t>
            </a:r>
            <a:r>
              <a:rPr lang="en-GB" sz="1400" dirty="0">
                <a:solidFill>
                  <a:schemeClr val="bg1"/>
                </a:solidFill>
                <a:effectLst/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 INTERNATIONAL CONFERENCE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Palermo, 11 – 13 September 2024</a:t>
            </a:r>
            <a:endParaRPr lang="en-GB" sz="1400" dirty="0">
              <a:solidFill>
                <a:schemeClr val="bg1"/>
              </a:solidFill>
              <a:effectLst/>
              <a:latin typeface=" Montserrat 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testo, simbolo, Carattere, logo&#10;&#10;Descrizione generata automaticamente">
            <a:extLst>
              <a:ext uri="{FF2B5EF4-FFF2-40B4-BE49-F238E27FC236}">
                <a16:creationId xmlns:a16="http://schemas.microsoft.com/office/drawing/2014/main" id="{6F291110-8387-8CFE-3E3D-43CDCF93C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02" y="151053"/>
            <a:ext cx="1078209" cy="92508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C681EE4-C901-940A-DB56-F140CC2495EE}"/>
              </a:ext>
            </a:extLst>
          </p:cNvPr>
          <p:cNvCxnSpPr>
            <a:cxnSpLocks/>
          </p:cNvCxnSpPr>
          <p:nvPr/>
        </p:nvCxnSpPr>
        <p:spPr>
          <a:xfrm>
            <a:off x="646638" y="2437765"/>
            <a:ext cx="0" cy="73152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20">
            <a:extLst>
              <a:ext uri="{FF2B5EF4-FFF2-40B4-BE49-F238E27FC236}">
                <a16:creationId xmlns:a16="http://schemas.microsoft.com/office/drawing/2014/main" id="{24FD32AE-877E-6482-651D-FF45476F3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273" y="2257729"/>
            <a:ext cx="10350927" cy="1550104"/>
          </a:xfrm>
          <a:prstGeom prst="rect">
            <a:avLst/>
          </a:prstGeom>
        </p:spPr>
        <p:txBody>
          <a:bodyPr anchor="t"/>
          <a:lstStyle>
            <a:lvl1pPr marL="0" algn="l" defTabSz="914400" rtl="0" eaLnBrk="1" latinLnBrk="0" hangingPunct="1">
              <a:lnSpc>
                <a:spcPts val="3900"/>
              </a:lnSpc>
              <a:defRPr lang="en-GB" sz="2600" kern="1200" dirty="0">
                <a:solidFill>
                  <a:schemeClr val="bg1"/>
                </a:solidFill>
                <a:latin typeface="Montserrat Black" panose="00000A00000000000000" pitchFamily="2" charset="0"/>
                <a:ea typeface="+mn-ea"/>
                <a:cs typeface="+mn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Segnaposto testo 22">
            <a:extLst>
              <a:ext uri="{FF2B5EF4-FFF2-40B4-BE49-F238E27FC236}">
                <a16:creationId xmlns:a16="http://schemas.microsoft.com/office/drawing/2014/main" id="{B3ED53AC-455C-AB69-D5B8-CCE8255A9A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8989" y="3982691"/>
            <a:ext cx="8956800" cy="396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2000" i="1" kern="1200" noProof="0" dirty="0">
                <a:solidFill>
                  <a:schemeClr val="bg1"/>
                </a:solidFill>
                <a:latin typeface="Montserrat 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+mn-cs"/>
              </a:rPr>
              <a:t>Author, Author, Author, Author, Author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11" name="Segnaposto testo 24">
            <a:extLst>
              <a:ext uri="{FF2B5EF4-FFF2-40B4-BE49-F238E27FC236}">
                <a16:creationId xmlns:a16="http://schemas.microsoft.com/office/drawing/2014/main" id="{09B381F8-08EF-28D8-8081-8E6453B190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8990" y="4392326"/>
            <a:ext cx="8956800" cy="3385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it-IT" sz="1600" i="1" kern="1200" dirty="0" smtClean="0">
                <a:solidFill>
                  <a:schemeClr val="bg1"/>
                </a:solidFill>
                <a:latin typeface="Montserrat 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83831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655C8F-34B8-7B4E-5221-A6E9913C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28" y="1529845"/>
            <a:ext cx="5908248" cy="549540"/>
          </a:xfrm>
          <a:prstGeom prst="rect">
            <a:avLst/>
          </a:prstGeom>
        </p:spPr>
        <p:txBody>
          <a:bodyPr anchor="t"/>
          <a:lstStyle>
            <a:lvl1pPr>
              <a:defRPr sz="2600">
                <a:solidFill>
                  <a:srgbClr val="344254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C97898-67A1-206B-55EB-0BFA4296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373" y="1544320"/>
            <a:ext cx="4983419" cy="4369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Segnaposto testo 29">
            <a:extLst>
              <a:ext uri="{FF2B5EF4-FFF2-40B4-BE49-F238E27FC236}">
                <a16:creationId xmlns:a16="http://schemas.microsoft.com/office/drawing/2014/main" id="{0A469B75-D14D-2957-43C2-616792696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5277" y="2725420"/>
            <a:ext cx="5900400" cy="3188426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1800">
                <a:latin typeface="Montserrat "/>
              </a:defRPr>
            </a:lvl1pPr>
            <a:lvl2pPr>
              <a:lnSpc>
                <a:spcPts val="2700"/>
              </a:lnSpc>
              <a:defRPr sz="1800">
                <a:latin typeface="Montserrat "/>
              </a:defRPr>
            </a:lvl2pPr>
            <a:lvl3pPr>
              <a:lnSpc>
                <a:spcPts val="2700"/>
              </a:lnSpc>
              <a:defRPr sz="1800">
                <a:latin typeface="Montserrat "/>
              </a:defRPr>
            </a:lvl3pPr>
            <a:lvl4pPr>
              <a:lnSpc>
                <a:spcPts val="2700"/>
              </a:lnSpc>
              <a:defRPr sz="1800">
                <a:latin typeface="Montserrat "/>
              </a:defRPr>
            </a:lvl4pPr>
            <a:lvl5pPr marL="1828800" indent="0">
              <a:lnSpc>
                <a:spcPts val="2700"/>
              </a:lnSpc>
              <a:buNone/>
              <a:defRPr sz="1800">
                <a:latin typeface="Montserrat 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72BABC5A-3BC2-0CCD-84B5-D746A0D46F32}"/>
              </a:ext>
            </a:extLst>
          </p:cNvPr>
          <p:cNvGrpSpPr/>
          <p:nvPr/>
        </p:nvGrpSpPr>
        <p:grpSpPr>
          <a:xfrm>
            <a:off x="1" y="19050"/>
            <a:ext cx="12191999" cy="655503"/>
            <a:chOff x="0" y="3283273"/>
            <a:chExt cx="12191999" cy="655503"/>
          </a:xfrm>
          <a:blipFill>
            <a:blip r:embed="rId2"/>
            <a:stretch>
              <a:fillRect/>
            </a:stretch>
          </a:blipFill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E8FCC82-E79E-D6F3-0823-9842D78A3A0F}"/>
                </a:ext>
              </a:extLst>
            </p:cNvPr>
            <p:cNvSpPr txBox="1"/>
            <p:nvPr userDrawn="1"/>
          </p:nvSpPr>
          <p:spPr>
            <a:xfrm>
              <a:off x="0" y="3457252"/>
              <a:ext cx="12191999" cy="3096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540000">
                <a:lnSpc>
                  <a:spcPct val="107000"/>
                </a:lnSpc>
                <a:spcAft>
                  <a:spcPts val="800"/>
                </a:spcAft>
                <a:tabLst>
                  <a:tab pos="5400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Montserrat Black" panose="00000A00000000000000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	</a:t>
              </a:r>
              <a:r>
                <a:rPr lang="en-GB" sz="1400" dirty="0">
                  <a:solidFill>
                    <a:schemeClr val="bg1"/>
                  </a:solidFill>
                  <a:effectLst/>
                  <a:latin typeface="Montserrat Black" panose="00000A00000000000000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ADM2024</a:t>
              </a:r>
              <a:r>
                <a:rPr lang="en-GB" sz="1400" dirty="0">
                  <a:solidFill>
                    <a:schemeClr val="bg1"/>
                  </a:solidFill>
                  <a:effectLst/>
                  <a:latin typeface="Montserrat "/>
                  <a:ea typeface="Aptos" panose="020B0004020202020204" pitchFamily="34" charset="0"/>
                  <a:cs typeface="Arial" panose="020B0604020202020204" pitchFamily="34" charset="0"/>
                </a:rPr>
                <a:t> INTERNATIONAL CONFERENCE - </a:t>
              </a:r>
              <a:r>
                <a:rPr lang="en-GB" sz="1400" dirty="0">
                  <a:solidFill>
                    <a:schemeClr val="bg1"/>
                  </a:solidFill>
                  <a:latin typeface=" Montserrat "/>
                  <a:ea typeface="Aptos" panose="020B0004020202020204" pitchFamily="34" charset="0"/>
                  <a:cs typeface="Arial" panose="020B0604020202020204" pitchFamily="34" charset="0"/>
                </a:rPr>
                <a:t>PALERMO</a:t>
              </a:r>
              <a:endParaRPr lang="en-GB" sz="1400" dirty="0">
                <a:solidFill>
                  <a:schemeClr val="bg1"/>
                </a:solidFill>
                <a:effectLst/>
                <a:latin typeface=" Montserrat 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3912196A-9843-5BA1-5647-AF35FE0DBED0}"/>
                </a:ext>
              </a:extLst>
            </p:cNvPr>
            <p:cNvSpPr/>
            <p:nvPr userDrawn="1"/>
          </p:nvSpPr>
          <p:spPr>
            <a:xfrm>
              <a:off x="10996496" y="3283273"/>
              <a:ext cx="655503" cy="6555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Immagine 19" descr="Immagine che contiene testo, simbolo, Carattere, logo&#10;&#10;Descrizione generata automaticamente">
            <a:extLst>
              <a:ext uri="{FF2B5EF4-FFF2-40B4-BE49-F238E27FC236}">
                <a16:creationId xmlns:a16="http://schemas.microsoft.com/office/drawing/2014/main" id="{D1CEABA4-1703-1E16-B871-F8BA6BC8C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023" y="113678"/>
            <a:ext cx="527422" cy="452522"/>
          </a:xfrm>
          <a:prstGeom prst="rect">
            <a:avLst/>
          </a:prstGeom>
        </p:spPr>
      </p:pic>
      <p:pic>
        <p:nvPicPr>
          <p:cNvPr id="22" name="Immagine 21" descr="Immagine che contiene schermata, Elementi grafici, Carattere, simbolo&#10;&#10;Descrizione generata automaticamente">
            <a:extLst>
              <a:ext uri="{FF2B5EF4-FFF2-40B4-BE49-F238E27FC236}">
                <a16:creationId xmlns:a16="http://schemas.microsoft.com/office/drawing/2014/main" id="{93974115-E0E5-F4A6-CDEC-ADC6E1B6F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1" y="1434590"/>
            <a:ext cx="538089" cy="5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1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">
    <p:bg>
      <p:bgPr>
        <a:blipFill dpi="0" rotWithShape="1">
          <a:blip r:embed="rId2">
            <a:alphaModFix amt="8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655C8F-34B8-7B4E-5221-A6E9913C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28" y="1529845"/>
            <a:ext cx="5908248" cy="549540"/>
          </a:xfrm>
          <a:prstGeom prst="rect">
            <a:avLst/>
          </a:prstGeom>
        </p:spPr>
        <p:txBody>
          <a:bodyPr anchor="t"/>
          <a:lstStyle>
            <a:lvl1pPr>
              <a:defRPr sz="2600">
                <a:solidFill>
                  <a:srgbClr val="344254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C97898-67A1-206B-55EB-0BFA4296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373" y="1544320"/>
            <a:ext cx="4983419" cy="4369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Segnaposto testo 29">
            <a:extLst>
              <a:ext uri="{FF2B5EF4-FFF2-40B4-BE49-F238E27FC236}">
                <a16:creationId xmlns:a16="http://schemas.microsoft.com/office/drawing/2014/main" id="{0A469B75-D14D-2957-43C2-616792696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5277" y="2725420"/>
            <a:ext cx="5900400" cy="3188426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1800">
                <a:latin typeface="Montserrat "/>
              </a:defRPr>
            </a:lvl1pPr>
            <a:lvl2pPr>
              <a:lnSpc>
                <a:spcPts val="2700"/>
              </a:lnSpc>
              <a:defRPr sz="1800">
                <a:latin typeface="Montserrat "/>
              </a:defRPr>
            </a:lvl2pPr>
            <a:lvl3pPr>
              <a:lnSpc>
                <a:spcPts val="2700"/>
              </a:lnSpc>
              <a:defRPr sz="1800">
                <a:latin typeface="Montserrat "/>
              </a:defRPr>
            </a:lvl3pPr>
            <a:lvl4pPr>
              <a:lnSpc>
                <a:spcPts val="2700"/>
              </a:lnSpc>
              <a:defRPr sz="1800">
                <a:latin typeface="Montserrat "/>
              </a:defRPr>
            </a:lvl4pPr>
            <a:lvl5pPr marL="1828800" indent="0">
              <a:lnSpc>
                <a:spcPts val="2700"/>
              </a:lnSpc>
              <a:buNone/>
              <a:defRPr sz="1800">
                <a:latin typeface="Montserrat 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4C8DC63-C415-C9B6-62EC-BA3A2C1C4483}"/>
              </a:ext>
            </a:extLst>
          </p:cNvPr>
          <p:cNvGrpSpPr/>
          <p:nvPr/>
        </p:nvGrpSpPr>
        <p:grpSpPr>
          <a:xfrm>
            <a:off x="1" y="19050"/>
            <a:ext cx="12191999" cy="655503"/>
            <a:chOff x="0" y="3283273"/>
            <a:chExt cx="12191999" cy="655503"/>
          </a:xfrm>
          <a:blipFill>
            <a:blip r:embed="rId3"/>
            <a:stretch>
              <a:fillRect/>
            </a:stretch>
          </a:blipFill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FACC603C-D279-7EF4-7E1E-7CA487DC4C85}"/>
                </a:ext>
              </a:extLst>
            </p:cNvPr>
            <p:cNvSpPr txBox="1"/>
            <p:nvPr userDrawn="1"/>
          </p:nvSpPr>
          <p:spPr>
            <a:xfrm>
              <a:off x="0" y="3457252"/>
              <a:ext cx="12191999" cy="3096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540000">
                <a:lnSpc>
                  <a:spcPct val="107000"/>
                </a:lnSpc>
                <a:spcAft>
                  <a:spcPts val="800"/>
                </a:spcAft>
                <a:tabLst>
                  <a:tab pos="5400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Montserrat Black" panose="00000A00000000000000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	</a:t>
              </a:r>
              <a:r>
                <a:rPr lang="en-GB" sz="1400" dirty="0">
                  <a:solidFill>
                    <a:schemeClr val="bg1"/>
                  </a:solidFill>
                  <a:effectLst/>
                  <a:latin typeface="Montserrat Black" panose="00000A00000000000000" pitchFamily="2" charset="0"/>
                  <a:ea typeface="Aptos" panose="020B0004020202020204" pitchFamily="34" charset="0"/>
                  <a:cs typeface="Arial" panose="020B0604020202020204" pitchFamily="34" charset="0"/>
                </a:rPr>
                <a:t>ADM2024</a:t>
              </a:r>
              <a:r>
                <a:rPr lang="en-GB" sz="1400" dirty="0">
                  <a:solidFill>
                    <a:schemeClr val="bg1"/>
                  </a:solidFill>
                  <a:effectLst/>
                  <a:latin typeface="Montserrat "/>
                  <a:ea typeface="Aptos" panose="020B0004020202020204" pitchFamily="34" charset="0"/>
                  <a:cs typeface="Arial" panose="020B0604020202020204" pitchFamily="34" charset="0"/>
                </a:rPr>
                <a:t> INTERNATIONAL CONFERENCE - </a:t>
              </a:r>
              <a:r>
                <a:rPr lang="en-GB" sz="1400" dirty="0">
                  <a:solidFill>
                    <a:schemeClr val="bg1"/>
                  </a:solidFill>
                  <a:latin typeface=" Montserrat "/>
                  <a:ea typeface="Aptos" panose="020B0004020202020204" pitchFamily="34" charset="0"/>
                  <a:cs typeface="Arial" panose="020B0604020202020204" pitchFamily="34" charset="0"/>
                </a:rPr>
                <a:t>PALERMO</a:t>
              </a:r>
              <a:endParaRPr lang="en-GB" sz="1400" dirty="0">
                <a:solidFill>
                  <a:schemeClr val="bg1"/>
                </a:solidFill>
                <a:effectLst/>
                <a:latin typeface=" Montserrat 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38BB5666-D455-A5A8-CE38-8B8A89D60F60}"/>
                </a:ext>
              </a:extLst>
            </p:cNvPr>
            <p:cNvSpPr/>
            <p:nvPr userDrawn="1"/>
          </p:nvSpPr>
          <p:spPr>
            <a:xfrm>
              <a:off x="10996496" y="3283273"/>
              <a:ext cx="655503" cy="6555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Immagine 9" descr="Immagine che contiene testo, simbolo, Carattere, logo&#10;&#10;Descrizione generata automaticamente">
            <a:extLst>
              <a:ext uri="{FF2B5EF4-FFF2-40B4-BE49-F238E27FC236}">
                <a16:creationId xmlns:a16="http://schemas.microsoft.com/office/drawing/2014/main" id="{E555A09D-DCDB-31EC-58B5-8D6359580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023" y="113678"/>
            <a:ext cx="527422" cy="452522"/>
          </a:xfrm>
          <a:prstGeom prst="rect">
            <a:avLst/>
          </a:prstGeom>
        </p:spPr>
      </p:pic>
      <p:pic>
        <p:nvPicPr>
          <p:cNvPr id="12" name="Immagine 11" descr="Immagine che contiene schermata, Elementi grafici, Carattere, simbolo&#10;&#10;Descrizione generata automaticamente">
            <a:extLst>
              <a:ext uri="{FF2B5EF4-FFF2-40B4-BE49-F238E27FC236}">
                <a16:creationId xmlns:a16="http://schemas.microsoft.com/office/drawing/2014/main" id="{6A932CD4-DA71-A1A2-D24D-D41BEAE16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1" y="1434590"/>
            <a:ext cx="538089" cy="5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_Pa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97F8A0B-2346-151E-CD3E-8DAD45E0EB9A}"/>
              </a:ext>
            </a:extLst>
          </p:cNvPr>
          <p:cNvCxnSpPr>
            <a:cxnSpLocks/>
          </p:cNvCxnSpPr>
          <p:nvPr/>
        </p:nvCxnSpPr>
        <p:spPr>
          <a:xfrm>
            <a:off x="646638" y="2437765"/>
            <a:ext cx="0" cy="73152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olo 20">
            <a:extLst>
              <a:ext uri="{FF2B5EF4-FFF2-40B4-BE49-F238E27FC236}">
                <a16:creationId xmlns:a16="http://schemas.microsoft.com/office/drawing/2014/main" id="{AB590BD5-8951-B7C4-4FCC-23DFB9B71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273" y="2257729"/>
            <a:ext cx="10350927" cy="1550104"/>
          </a:xfrm>
          <a:prstGeom prst="rect">
            <a:avLst/>
          </a:prstGeom>
        </p:spPr>
        <p:txBody>
          <a:bodyPr anchor="t"/>
          <a:lstStyle>
            <a:lvl1pPr marL="0" algn="l" defTabSz="914400" rtl="0" eaLnBrk="1" latinLnBrk="0" hangingPunct="1">
              <a:lnSpc>
                <a:spcPts val="3900"/>
              </a:lnSpc>
              <a:defRPr lang="en-GB" sz="2600" kern="1200" dirty="0">
                <a:solidFill>
                  <a:schemeClr val="bg1"/>
                </a:solidFill>
                <a:latin typeface="Montserrat Black" panose="00000A00000000000000" pitchFamily="2" charset="0"/>
                <a:ea typeface="+mn-ea"/>
                <a:cs typeface="+mn-cs"/>
              </a:defRPr>
            </a:lvl1pPr>
          </a:lstStyle>
          <a:p>
            <a:r>
              <a:rPr lang="it-IT" dirty="0"/>
              <a:t>Title</a:t>
            </a:r>
            <a:endParaRPr lang="en-GB" dirty="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1FCCFE23-A168-AA12-C41E-D170A1D8F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8989" y="3985146"/>
            <a:ext cx="7444503" cy="396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"/>
                <a:ea typeface="+mn-ea"/>
                <a:cs typeface="+mn-cs"/>
              </a:rPr>
              <a:t>Corresponding Author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CE19D7DE-7327-23C7-1C2A-E17FAE0CBF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8989" y="4391604"/>
            <a:ext cx="7444500" cy="3385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buNone/>
              <a:defRPr lang="it-IT" sz="1600" i="1" kern="1200" dirty="0" smtClean="0">
                <a:solidFill>
                  <a:schemeClr val="bg1"/>
                </a:solidFill>
                <a:latin typeface="Montserrat 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Email</a:t>
            </a:r>
          </a:p>
        </p:txBody>
      </p:sp>
      <p:sp>
        <p:nvSpPr>
          <p:cNvPr id="6" name="Segnaposto testo 24">
            <a:extLst>
              <a:ext uri="{FF2B5EF4-FFF2-40B4-BE49-F238E27FC236}">
                <a16:creationId xmlns:a16="http://schemas.microsoft.com/office/drawing/2014/main" id="{92BB6458-8207-5A29-0068-91151C9BD5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989" y="4740616"/>
            <a:ext cx="7444500" cy="3385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buNone/>
              <a:defRPr lang="it-IT" sz="1600" i="1" kern="1200" dirty="0" smtClean="0">
                <a:solidFill>
                  <a:schemeClr val="bg1"/>
                </a:solidFill>
                <a:latin typeface="Montserrat 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10E1CD-B1CB-135C-A32B-C8E342901666}"/>
              </a:ext>
            </a:extLst>
          </p:cNvPr>
          <p:cNvSpPr txBox="1"/>
          <p:nvPr/>
        </p:nvSpPr>
        <p:spPr>
          <a:xfrm>
            <a:off x="437208" y="176298"/>
            <a:ext cx="9025935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50</a:t>
            </a:r>
            <a:r>
              <a:rPr lang="en-GB" sz="1400" baseline="30000" dirty="0">
                <a:solidFill>
                  <a:schemeClr val="bg1"/>
                </a:solidFill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th </a:t>
            </a:r>
            <a:r>
              <a:rPr lang="en-GB" sz="1400" dirty="0">
                <a:solidFill>
                  <a:schemeClr val="bg1"/>
                </a:solidFill>
                <a:effectLst/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 ANNIVERSARY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bg1"/>
                </a:solidFill>
                <a:effectLst/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ADM2024</a:t>
            </a:r>
            <a:r>
              <a:rPr lang="en-GB" sz="1400" dirty="0">
                <a:solidFill>
                  <a:schemeClr val="bg1"/>
                </a:solidFill>
                <a:effectLst/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 INTERNATIONAL CONFERENCE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latin typeface=" Montserrat "/>
                <a:ea typeface="Aptos" panose="020B0004020202020204" pitchFamily="34" charset="0"/>
                <a:cs typeface="Arial" panose="020B0604020202020204" pitchFamily="34" charset="0"/>
              </a:rPr>
              <a:t>11 – 13 September 2024  Palermo</a:t>
            </a:r>
            <a:endParaRPr lang="en-GB" sz="1400" dirty="0">
              <a:solidFill>
                <a:schemeClr val="bg1"/>
              </a:solidFill>
              <a:effectLst/>
              <a:latin typeface=" Montserrat 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simbolo, Carattere, logo&#10;&#10;Descrizione generata automaticamente">
            <a:extLst>
              <a:ext uri="{FF2B5EF4-FFF2-40B4-BE49-F238E27FC236}">
                <a16:creationId xmlns:a16="http://schemas.microsoft.com/office/drawing/2014/main" id="{0AEFFABB-5508-17CD-56A5-481056D44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02" y="151053"/>
            <a:ext cx="1078209" cy="9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3A50CD4-F3F7-BE1C-BB81-8C5C4563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2DB85A-C3B8-608D-7B19-4AB7E1B18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775BC1-D98F-EC69-28BE-CE5123857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C4B870-0174-4D14-B32B-4E26EA58FB10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D64A84-4F1C-91D9-CBF9-FA143BC5B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6C0F81-B334-499B-C8F9-94507F150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5B937-6353-4058-86DC-84A99271996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1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3B255-5E63-1FE7-82EF-C94317DA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5AE10B-6EBD-01A4-CD65-408D83CB84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1717A3-07F7-F05C-184C-4A5092E839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0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F427B-2044-C3D4-EE6E-2CF04D9A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7A4BC1-A6AC-AB7A-F6E7-59F979BB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337745-5C1F-31EE-7B4D-FC0C1362B4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5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84D3FC-89CB-D2FE-3EF4-521AC502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AB93DC-6613-5E72-6AF2-93D817D4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87B0B9-FFE9-7F54-8071-8920A123B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0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8D4984-9E82-4DF6-71E3-F9F72868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148899-E288-41E1-E460-F69788F3DC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8B2848-AEC3-CAE8-F1B9-AD5FBE499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B1B322F-40CA-C347-A55D-2F9B350330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7715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lo 2" id="{8DB545FC-47CD-4509-92D3-F3716FE28575}" vid="{75EADDB1-C380-4991-A8B7-42C9B8FB8B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2</Template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 Montserrat </vt:lpstr>
      <vt:lpstr>Aptos</vt:lpstr>
      <vt:lpstr>Aptos Display</vt:lpstr>
      <vt:lpstr>Arial</vt:lpstr>
      <vt:lpstr>Montserrat </vt:lpstr>
      <vt:lpstr>Montserrat Black</vt:lpstr>
      <vt:lpstr>modello 2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MICOL TANTILLO</dc:creator>
  <cp:lastModifiedBy>MICOL TANTILLO</cp:lastModifiedBy>
  <cp:revision>4</cp:revision>
  <dcterms:created xsi:type="dcterms:W3CDTF">2024-08-22T22:21:44Z</dcterms:created>
  <dcterms:modified xsi:type="dcterms:W3CDTF">2024-08-23T10:07:23Z</dcterms:modified>
</cp:coreProperties>
</file>