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3249"/>
    <a:srgbClr val="EBF4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71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BFC06-1813-4C7B-B617-16360637EC4C}" type="datetimeFigureOut">
              <a:rPr lang="it-IT" smtClean="0"/>
              <a:t>08/07/2023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C143FA-0884-40B2-B4BF-6B63FFBA900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6417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testo, schermata, design&#10;&#10;Descrizione generata automaticamente">
            <a:extLst>
              <a:ext uri="{FF2B5EF4-FFF2-40B4-BE49-F238E27FC236}">
                <a16:creationId xmlns:a16="http://schemas.microsoft.com/office/drawing/2014/main" id="{B40F1B30-154E-8600-4E1E-D99BC3CFD7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7990EB24-C2AC-9D4B-4179-1C5761C28D2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4825" y="1526127"/>
            <a:ext cx="8295489" cy="1394873"/>
          </a:xfrm>
        </p:spPr>
        <p:txBody>
          <a:bodyPr anchor="ctr">
            <a:normAutofit/>
          </a:bodyPr>
          <a:lstStyle>
            <a:lvl1pPr algn="r">
              <a:defRPr sz="320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it-IT" dirty="0"/>
              <a:t>Title of the paper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6B39642-507D-A877-A157-3A46ACC4E1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4825" y="2921000"/>
            <a:ext cx="8295489" cy="762318"/>
          </a:xfrm>
        </p:spPr>
        <p:txBody>
          <a:bodyPr anchor="b"/>
          <a:lstStyle>
            <a:lvl1pPr marL="0" indent="0" algn="r">
              <a:buNone/>
              <a:defRPr sz="2400" u="none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 err="1"/>
              <a:t>Authors</a:t>
            </a:r>
            <a:r>
              <a:rPr lang="it-IT" dirty="0"/>
              <a:t> (</a:t>
            </a:r>
            <a:r>
              <a:rPr lang="it-IT" dirty="0" err="1"/>
              <a:t>Presenting</a:t>
            </a:r>
            <a:r>
              <a:rPr lang="it-IT" dirty="0"/>
              <a:t> </a:t>
            </a:r>
            <a:r>
              <a:rPr lang="it-IT" dirty="0" err="1"/>
              <a:t>author</a:t>
            </a:r>
            <a:r>
              <a:rPr lang="it-IT" dirty="0"/>
              <a:t> </a:t>
            </a:r>
            <a:r>
              <a:rPr lang="it-IT" dirty="0" err="1"/>
              <a:t>underlined</a:t>
            </a:r>
            <a:r>
              <a:rPr lang="it-IT" dirty="0"/>
              <a:t>)</a:t>
            </a: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024B8EFE-09FE-99D4-D51C-61AB7DF32B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693" y="3683318"/>
            <a:ext cx="8037621" cy="485775"/>
          </a:xfrm>
        </p:spPr>
        <p:txBody>
          <a:bodyPr>
            <a:noAutofit/>
          </a:bodyPr>
          <a:lstStyle>
            <a:lvl1pPr marL="0" indent="0" algn="r">
              <a:buNone/>
              <a:defRPr lang="it-IT" sz="2000" i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 lang="it-IT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 lang="it-IT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 lang="it-IT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lang="it-IT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it-IT" dirty="0"/>
              <a:t>University</a:t>
            </a:r>
          </a:p>
        </p:txBody>
      </p:sp>
    </p:spTree>
    <p:extLst>
      <p:ext uri="{BB962C8B-B14F-4D97-AF65-F5344CB8AC3E}">
        <p14:creationId xmlns:p14="http://schemas.microsoft.com/office/powerpoint/2010/main" val="3595750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5661878F-DE04-C861-061A-1DC7FF68B8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1B19F7F-CDE1-ED9B-0846-A1197B31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72600" y="6310312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Myriad Pro" panose="020B0503030403020204" pitchFamily="34" charset="0"/>
              </a:defRPr>
            </a:lvl1pPr>
          </a:lstStyle>
          <a:p>
            <a:fld id="{18078013-246A-407D-8C9E-955E11A115E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8" name="Titolo 7">
            <a:extLst>
              <a:ext uri="{FF2B5EF4-FFF2-40B4-BE49-F238E27FC236}">
                <a16:creationId xmlns:a16="http://schemas.microsoft.com/office/drawing/2014/main" id="{3503D3E0-7B26-DB65-8935-7BEABEC49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6" y="69850"/>
            <a:ext cx="11601450" cy="777875"/>
          </a:xfrm>
        </p:spPr>
        <p:txBody>
          <a:bodyPr>
            <a:normAutofit/>
          </a:bodyPr>
          <a:lstStyle>
            <a:lvl1pPr algn="r">
              <a:defRPr sz="3600" b="1">
                <a:solidFill>
                  <a:srgbClr val="143249"/>
                </a:solidFill>
                <a:latin typeface="Myriad Pro" panose="020B0503030403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3ADB542F-0AFE-E0EA-1380-AC786E62D9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7176" y="993775"/>
            <a:ext cx="11601450" cy="914400"/>
          </a:xfrm>
        </p:spPr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  <a:lvl2pPr>
              <a:defRPr>
                <a:latin typeface="Myriad Pro" panose="020B0503030403020204" pitchFamily="34" charset="0"/>
              </a:defRPr>
            </a:lvl2pPr>
            <a:lvl3pPr>
              <a:defRPr>
                <a:latin typeface="Myriad Pro" panose="020B0503030403020204" pitchFamily="34" charset="0"/>
              </a:defRPr>
            </a:lvl3pPr>
            <a:lvl4pPr>
              <a:defRPr>
                <a:latin typeface="Myriad Pro" panose="020B0503030403020204" pitchFamily="34" charset="0"/>
              </a:defRPr>
            </a:lvl4pPr>
            <a:lvl5pPr>
              <a:defRPr>
                <a:latin typeface="Myriad Pro" panose="020B0503030403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246804441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5661878F-DE04-C861-061A-1DC7FF68B8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1B19F7F-CDE1-ED9B-0846-A1197B31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72600" y="6310312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Myriad Pro" panose="020B0503030403020204" pitchFamily="34" charset="0"/>
              </a:defRPr>
            </a:lvl1pPr>
          </a:lstStyle>
          <a:p>
            <a:fld id="{18078013-246A-407D-8C9E-955E11A115EE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8" name="Titolo 7">
            <a:extLst>
              <a:ext uri="{FF2B5EF4-FFF2-40B4-BE49-F238E27FC236}">
                <a16:creationId xmlns:a16="http://schemas.microsoft.com/office/drawing/2014/main" id="{3503D3E0-7B26-DB65-8935-7BEABEC49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6" y="69850"/>
            <a:ext cx="11601450" cy="777875"/>
          </a:xfrm>
        </p:spPr>
        <p:txBody>
          <a:bodyPr>
            <a:normAutofit/>
          </a:bodyPr>
          <a:lstStyle>
            <a:lvl1pPr algn="r">
              <a:defRPr sz="3600" b="1">
                <a:solidFill>
                  <a:srgbClr val="143249"/>
                </a:solidFill>
                <a:latin typeface="Myriad Pro" panose="020B0503030403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3ADB542F-0AFE-E0EA-1380-AC786E62D9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7176" y="993775"/>
            <a:ext cx="11601450" cy="914400"/>
          </a:xfrm>
        </p:spPr>
        <p:txBody>
          <a:bodyPr/>
          <a:lstStyle>
            <a:lvl1pPr>
              <a:defRPr>
                <a:latin typeface="Myriad Pro" panose="020B0503030403020204" pitchFamily="34" charset="0"/>
              </a:defRPr>
            </a:lvl1pPr>
            <a:lvl2pPr>
              <a:defRPr>
                <a:latin typeface="Myriad Pro" panose="020B0503030403020204" pitchFamily="34" charset="0"/>
              </a:defRPr>
            </a:lvl2pPr>
            <a:lvl3pPr>
              <a:defRPr>
                <a:latin typeface="Myriad Pro" panose="020B0503030403020204" pitchFamily="34" charset="0"/>
              </a:defRPr>
            </a:lvl3pPr>
            <a:lvl4pPr>
              <a:defRPr>
                <a:latin typeface="Myriad Pro" panose="020B0503030403020204" pitchFamily="34" charset="0"/>
              </a:defRPr>
            </a:lvl4pPr>
            <a:lvl5pPr>
              <a:defRPr>
                <a:latin typeface="Myriad Pro" panose="020B0503030403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820374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testo, schermata, design&#10;&#10;Descrizione generata automaticamente">
            <a:extLst>
              <a:ext uri="{FF2B5EF4-FFF2-40B4-BE49-F238E27FC236}">
                <a16:creationId xmlns:a16="http://schemas.microsoft.com/office/drawing/2014/main" id="{B40F1B30-154E-8600-4E1E-D99BC3CFD7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Sottotitolo 2">
            <a:extLst>
              <a:ext uri="{FF2B5EF4-FFF2-40B4-BE49-F238E27FC236}">
                <a16:creationId xmlns:a16="http://schemas.microsoft.com/office/drawing/2014/main" id="{86B39642-507D-A877-A157-3A46ACC4E1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4825" y="3660775"/>
            <a:ext cx="8295489" cy="374491"/>
          </a:xfrm>
        </p:spPr>
        <p:txBody>
          <a:bodyPr anchor="b"/>
          <a:lstStyle>
            <a:lvl1pPr marL="0" indent="0" algn="r">
              <a:buNone/>
              <a:defRPr sz="2400" u="none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mail </a:t>
            </a:r>
            <a:r>
              <a:rPr lang="it-IT" dirty="0" err="1"/>
              <a:t>address</a:t>
            </a:r>
            <a:r>
              <a:rPr lang="it-IT" dirty="0"/>
              <a:t> of </a:t>
            </a:r>
            <a:r>
              <a:rPr lang="it-IT" dirty="0" err="1"/>
              <a:t>presenting</a:t>
            </a:r>
            <a:r>
              <a:rPr lang="it-IT" dirty="0"/>
              <a:t> </a:t>
            </a:r>
            <a:r>
              <a:rPr lang="it-IT" dirty="0" err="1"/>
              <a:t>author</a:t>
            </a:r>
            <a:endParaRPr lang="it-IT" dirty="0"/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024B8EFE-09FE-99D4-D51C-61AB7DF32B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1430" y="3207386"/>
            <a:ext cx="8037621" cy="453390"/>
          </a:xfrm>
        </p:spPr>
        <p:txBody>
          <a:bodyPr>
            <a:noAutofit/>
          </a:bodyPr>
          <a:lstStyle>
            <a:lvl1pPr marL="0" indent="0" algn="r">
              <a:buNone/>
              <a:defRPr lang="it-IT" sz="2000" i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 lang="it-IT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 lang="it-IT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 lang="it-IT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lang="it-IT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it-IT" dirty="0"/>
              <a:t>University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F09A29F4-2ADC-D97B-8FFB-26142F0F4A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4824" y="1529556"/>
            <a:ext cx="8295489" cy="1325563"/>
          </a:xfrm>
        </p:spPr>
        <p:txBody>
          <a:bodyPr>
            <a:normAutofit/>
          </a:bodyPr>
          <a:lstStyle>
            <a:lvl1pPr algn="r">
              <a:defRPr sz="3600" b="1">
                <a:solidFill>
                  <a:schemeClr val="bg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it-IT" dirty="0"/>
              <a:t>Title of the paper</a:t>
            </a:r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918AEF33-C5AD-6FBD-D4EC-887EB12184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4825" y="2855913"/>
            <a:ext cx="8296275" cy="341312"/>
          </a:xfrm>
        </p:spPr>
        <p:txBody>
          <a:bodyPr>
            <a:noAutofit/>
          </a:bodyPr>
          <a:lstStyle>
            <a:lvl1pPr marL="0" indent="0" algn="r">
              <a:buNone/>
              <a:defRPr lang="it-IT" sz="2400" u="none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it-IT" dirty="0"/>
              <a:t>Name of </a:t>
            </a:r>
            <a:r>
              <a:rPr lang="it-IT" dirty="0" err="1"/>
              <a:t>presenting</a:t>
            </a:r>
            <a:r>
              <a:rPr lang="it-IT" dirty="0"/>
              <a:t> </a:t>
            </a:r>
            <a:r>
              <a:rPr lang="it-IT" dirty="0" err="1"/>
              <a:t>author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51763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D1CB63A1-3861-8EE1-74DD-525A612CD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B9A6CEF-0932-2961-74D9-348F747EAC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FBE385B-687D-5A36-A4AD-ACD9962A84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6E414-8A1A-4FBC-A213-B7F6D7DFF8E3}" type="datetimeFigureOut">
              <a:rPr lang="it-IT" smtClean="0"/>
              <a:t>08/07/2023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2CD73DE-B2C8-526A-0FBE-B887D8079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1707F3D-ACBB-8226-523C-1741ACE208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78013-246A-407D-8C9E-955E11A115E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9519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28DA0C-562E-6429-438A-67332BF115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0F04D5D-0DC5-9EA8-57EF-ABEC6551F3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B4EB4D1-1CC3-5550-E634-6964B16961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9074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27CA8142-C454-2F74-E71B-DEC4263CC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78013-246A-407D-8C9E-955E11A115EE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78A0BE9C-CB73-08E7-C383-7E01B4ED8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2FFB07A-C59E-EAA5-3641-2BC869C0DE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8707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30D6E527-D591-9089-5F74-7AB46495C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78013-246A-407D-8C9E-955E11A115EE}" type="slidenum">
              <a:rPr lang="it-IT" smtClean="0"/>
              <a:pPr/>
              <a:t>3</a:t>
            </a:fld>
            <a:endParaRPr lang="it-IT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93644CA7-5271-F05A-F869-636AF9514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F250E8B-B96A-5504-F43F-6A221E00E3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985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316BA47F-5447-15CD-0FCB-29FE9F86E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78013-246A-407D-8C9E-955E11A115EE}" type="slidenum">
              <a:rPr lang="it-IT" smtClean="0"/>
              <a:pPr/>
              <a:t>4</a:t>
            </a:fld>
            <a:endParaRPr lang="it-IT" dirty="0"/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300A2059-0EA7-3CB9-7120-E1A82CBA1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AB51592A-A984-DCBF-5B8A-A912EF0B09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6414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4">
            <a:extLst>
              <a:ext uri="{FF2B5EF4-FFF2-40B4-BE49-F238E27FC236}">
                <a16:creationId xmlns:a16="http://schemas.microsoft.com/office/drawing/2014/main" id="{1F8C7FBB-7B70-1CAB-D3B9-90DC4EA5CF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B6C9A06E-94DF-BB75-D3FC-FC048AF89F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5C1FB430-B60D-31EA-3CE4-2C461C495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E99DDB3C-3FF1-BECA-45A3-F8963DBD7F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778244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Widescreen</PresentationFormat>
  <Paragraphs>3</Paragraphs>
  <Slides>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11" baseType="lpstr">
      <vt:lpstr>Arial</vt:lpstr>
      <vt:lpstr>Arial Black</vt:lpstr>
      <vt:lpstr>Calibri</vt:lpstr>
      <vt:lpstr>Calibri Light</vt:lpstr>
      <vt:lpstr>Myriad Pro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Francesco Buonamici</dc:creator>
  <cp:lastModifiedBy>Francesco Buonamici</cp:lastModifiedBy>
  <cp:revision>9</cp:revision>
  <dcterms:created xsi:type="dcterms:W3CDTF">2023-07-06T12:34:55Z</dcterms:created>
  <dcterms:modified xsi:type="dcterms:W3CDTF">2023-07-08T16:10:45Z</dcterms:modified>
</cp:coreProperties>
</file>